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79" r:id="rId5"/>
    <p:sldId id="257" r:id="rId6"/>
    <p:sldId id="289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a7a101d-3987-4ce4-a4e1-0ecb1bc3dbaf}">
          <p14:sldIdLst>
            <p14:sldId id="278"/>
            <p14:sldId id="256"/>
            <p14:sldId id="279"/>
            <p14:sldId id="257"/>
            <p14:sldId id="28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46" y="-102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南信大教育在线平台课程讨论使用指南</a:t>
            </a:r>
            <a:endParaRPr lang="en-US" altLang="zh-CN" sz="4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信大教育在线平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为全校师生提供在线教学服务，包括线上学习观看教学视频、答疑、作业、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测验等相关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技术服务，旨在利用电脑、手机、网络等现有设备开展教学活动。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南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信大教育在线平台包含电脑端（网址：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http://nu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ist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南信大教育在线平台已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为学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6" y="3601085"/>
            <a:ext cx="3843012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40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电脑端访问网址：http://nu</a:t>
            </a:r>
            <a:r>
              <a:rPr lang="en-US" altLang="zh-CN" sz="1600" b="1" dirty="0" err="1">
                <a:latin typeface="微软雅黑" panose="020B0503020204020204" charset="-122"/>
                <a:ea typeface="微软雅黑" panose="020B0503020204020204" charset="-122"/>
                <a:cs typeface="+mj-ea"/>
              </a:rPr>
              <a:t>ist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.fanya.chaoxing.com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按钮，输入账号（学号）和初始密码（123456）登录。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0" y="3602212"/>
            <a:ext cx="3872865" cy="21300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南京信息工程大学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6480" y="3397965"/>
            <a:ext cx="2110740" cy="33748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9962" y="3322320"/>
            <a:ext cx="2034870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" y="1772920"/>
            <a:ext cx="6271260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342130"/>
            <a:ext cx="6241415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30" y="2644140"/>
            <a:ext cx="4761865" cy="2523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线上讨论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7"/>
          <p:cNvSpPr/>
          <p:nvPr>
            <p:ph type="title"/>
          </p:nvPr>
        </p:nvSpPr>
        <p:spPr>
          <a:xfrm>
            <a:off x="441960" y="964565"/>
            <a:ext cx="3042920" cy="493395"/>
          </a:xfrm>
        </p:spPr>
        <p:txBody>
          <a:bodyPr>
            <a:normAutofit fontScale="90000"/>
          </a:bodyPr>
          <a:p>
            <a:r>
              <a:rPr lang="en-US" altLang="zh-CN" sz="2000" b="1">
                <a:latin typeface="+mn-ea"/>
                <a:ea typeface="+mn-ea"/>
                <a:cs typeface="+mn-ea"/>
              </a:rPr>
              <a:t>   </a:t>
            </a:r>
            <a:r>
              <a:rPr lang="zh-CN" altLang="en-US" sz="2000" b="1">
                <a:latin typeface="+mn-ea"/>
                <a:ea typeface="+mn-ea"/>
                <a:cs typeface="+mn-ea"/>
              </a:rPr>
              <a:t>电脑端：</a:t>
            </a:r>
            <a:br>
              <a:rPr lang="zh-CN" altLang="en-US" sz="2000">
                <a:latin typeface="+mn-ea"/>
                <a:ea typeface="+mn-ea"/>
                <a:cs typeface="+mn-ea"/>
              </a:rPr>
            </a:br>
            <a:endParaRPr lang="zh-CN" altLang="en-US" sz="2000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245" y="4044950"/>
            <a:ext cx="61264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b="1">
                <a:latin typeface="+mn-ea"/>
                <a:cs typeface="+mn-ea"/>
                <a:sym typeface="+mn-ea"/>
              </a:rPr>
              <a:t>   </a:t>
            </a:r>
            <a:r>
              <a:rPr lang="zh-CN" altLang="en-US" b="1">
                <a:latin typeface="+mn-ea"/>
                <a:cs typeface="+mn-ea"/>
                <a:sym typeface="+mn-ea"/>
              </a:rPr>
              <a:t>学习通：</a:t>
            </a:r>
            <a:endParaRPr lang="zh-CN" altLang="en-US" b="1">
              <a:latin typeface="+mn-ea"/>
              <a:cs typeface="+mn-ea"/>
              <a:sym typeface="+mn-ea"/>
            </a:endParaRPr>
          </a:p>
          <a:p>
            <a:pPr algn="l"/>
            <a:endParaRPr lang="zh-CN" altLang="en-US" b="1">
              <a:latin typeface="+mn-ea"/>
              <a:cs typeface="+mn-ea"/>
              <a:sym typeface="+mn-ea"/>
            </a:endParaRPr>
          </a:p>
          <a:p>
            <a:pPr algn="l"/>
            <a:r>
              <a:rPr lang="zh-CN" altLang="en-US" dirty="0">
                <a:latin typeface="+mn-ea"/>
                <a:cs typeface="+mn-ea"/>
                <a:sym typeface="+mn-ea"/>
              </a:rPr>
              <a:t>    进入课程</a:t>
            </a:r>
            <a:r>
              <a:rPr lang="en-US" altLang="zh-CN" dirty="0">
                <a:latin typeface="+mn-ea"/>
                <a:cs typeface="+mn-ea"/>
                <a:sym typeface="+mn-ea"/>
              </a:rPr>
              <a:t>-</a:t>
            </a:r>
            <a:r>
              <a:rPr lang="zh-CN" altLang="en-US" dirty="0">
                <a:latin typeface="+mn-ea"/>
                <a:cs typeface="+mn-ea"/>
                <a:sym typeface="+mn-ea"/>
              </a:rPr>
              <a:t>任务</a:t>
            </a:r>
            <a:r>
              <a:rPr lang="en-US" altLang="zh-CN" dirty="0">
                <a:latin typeface="+mn-ea"/>
                <a:cs typeface="+mn-ea"/>
                <a:sym typeface="+mn-ea"/>
              </a:rPr>
              <a:t>-</a:t>
            </a:r>
            <a:r>
              <a:rPr lang="zh-CN" altLang="en-US" dirty="0">
                <a:latin typeface="+mn-ea"/>
                <a:cs typeface="+mn-ea"/>
                <a:sym typeface="+mn-ea"/>
              </a:rPr>
              <a:t>讨论板块，点击右上角    参与讨论。</a:t>
            </a:r>
            <a:endParaRPr lang="zh-CN" altLang="en-US" dirty="0">
              <a:latin typeface="+mn-ea"/>
              <a:cs typeface="+mn-ea"/>
              <a:sym typeface="+mn-ea"/>
            </a:endParaRPr>
          </a:p>
          <a:p>
            <a:endParaRPr lang="zh-CN" altLang="en-US">
              <a:latin typeface="+mn-ea"/>
              <a:cs typeface="+mn-ea"/>
            </a:endParaRPr>
          </a:p>
        </p:txBody>
      </p:sp>
      <p:pic>
        <p:nvPicPr>
          <p:cNvPr id="13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265" y="4580890"/>
            <a:ext cx="381000" cy="381000"/>
          </a:xfrm>
          <a:prstGeom prst="rect">
            <a:avLst/>
          </a:prstGeom>
        </p:spPr>
      </p:pic>
      <p:pic>
        <p:nvPicPr>
          <p:cNvPr id="3" name="图片 2" descr="G]LS[E7H[D%4[VW3A8L[O5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0" y="2987675"/>
            <a:ext cx="3188970" cy="3574415"/>
          </a:xfrm>
          <a:prstGeom prst="rect">
            <a:avLst/>
          </a:prstGeom>
        </p:spPr>
      </p:pic>
      <p:pic>
        <p:nvPicPr>
          <p:cNvPr id="5" name="图片 4" descr="1YSJ47BM[(LW3D~9T9@750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5" y="939800"/>
            <a:ext cx="9050020" cy="1790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WPS 演示</Application>
  <PresentationFormat>自定义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Segoe Print</vt:lpstr>
      <vt:lpstr>Calibri</vt:lpstr>
      <vt:lpstr>Arial Rounded MT Bold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   电脑端：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伍点</cp:lastModifiedBy>
  <cp:revision>45</cp:revision>
  <dcterms:created xsi:type="dcterms:W3CDTF">2020-01-28T03:15:00Z</dcterms:created>
  <dcterms:modified xsi:type="dcterms:W3CDTF">2020-06-08T06:20:54Z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