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79" r:id="rId5"/>
    <p:sldId id="257" r:id="rId6"/>
    <p:sldId id="289" r:id="rId7"/>
    <p:sldId id="261" r:id="rId8"/>
    <p:sldId id="28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46" y="-102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南信大教育在线平台学生在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线学习指南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信大教育在线平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为全校师生提供在线教学服务，包括线上学习观看教学视频、答疑、作业、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测验等相关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技术服务，旨在利用电脑、手机、网络等现有设备开展教学活动。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信大教育在线平台包含电脑端（网址：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ist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南信大教育在线平台已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为学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6" y="3601085"/>
            <a:ext cx="3843012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</a:t>
            </a:r>
            <a:r>
              <a:rPr lang="en-US" altLang="zh-CN" sz="1600" b="1" dirty="0" err="1">
                <a:latin typeface="微软雅黑" panose="020B0503020204020204" charset="-122"/>
                <a:ea typeface="微软雅黑" panose="020B0503020204020204" charset="-122"/>
                <a:cs typeface="+mj-ea"/>
              </a:rPr>
              <a:t>ist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.fanya.chaoxing.com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s654321s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）登录。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0" y="3602212"/>
            <a:ext cx="3872865" cy="21300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南京信息工程大学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6480" y="3397965"/>
            <a:ext cx="2110740" cy="33748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9962" y="3322320"/>
            <a:ext cx="2034870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" y="1772920"/>
            <a:ext cx="6271260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342130"/>
            <a:ext cx="6241415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30" y="2644140"/>
            <a:ext cx="4761865" cy="2523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335" y="2239010"/>
            <a:ext cx="8386445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latin typeface="+mj-ea"/>
                <a:ea typeface="+mj-ea"/>
                <a:cs typeface="+mj-ea"/>
              </a:rPr>
              <a:t>如</a:t>
            </a:r>
            <a:r>
              <a:rPr lang="zh-CN" altLang="en-US" sz="2800" dirty="0" smtClean="0">
                <a:latin typeface="+mj-ea"/>
                <a:ea typeface="+mj-ea"/>
                <a:cs typeface="+mj-ea"/>
              </a:rPr>
              <a:t>您平台的课程清单中缺少相应课程，请查看选课信息，并联系课程教师。</a:t>
            </a:r>
            <a:endParaRPr lang="en-US" altLang="zh-CN" sz="2800" dirty="0" smtClean="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  <a:cs typeface="+mj-ea"/>
              </a:rPr>
              <a:t>如您在</a:t>
            </a:r>
            <a:r>
              <a:rPr lang="zh-CN" altLang="en-US" sz="2800" dirty="0">
                <a:latin typeface="+mj-ea"/>
                <a:ea typeface="+mj-ea"/>
                <a:cs typeface="+mj-ea"/>
              </a:rPr>
              <a:t>使用</a:t>
            </a:r>
            <a:r>
              <a:rPr lang="zh-CN" altLang="en-US" sz="2800" dirty="0" smtClean="0">
                <a:latin typeface="+mj-ea"/>
                <a:ea typeface="+mj-ea"/>
                <a:cs typeface="+mj-ea"/>
              </a:rPr>
              <a:t>中遇到</a:t>
            </a:r>
            <a:r>
              <a:rPr lang="zh-CN" altLang="en-US" sz="2800" dirty="0">
                <a:latin typeface="+mj-ea"/>
                <a:ea typeface="+mj-ea"/>
                <a:cs typeface="+mj-ea"/>
              </a:rPr>
              <a:t>技术问题，可通过以下方式寻求支持：</a:t>
            </a:r>
            <a:endParaRPr lang="en-US" altLang="zh-CN"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+mj-ea"/>
                <a:cs typeface="+mj-ea"/>
              </a:rPr>
              <a:t>加入</a:t>
            </a:r>
            <a:r>
              <a:rPr lang="en-US" altLang="zh-CN" sz="2800" dirty="0">
                <a:latin typeface="+mj-ea"/>
                <a:cs typeface="+mj-ea"/>
                <a:sym typeface="+mn-ea"/>
              </a:rPr>
              <a:t>QQ</a:t>
            </a:r>
            <a:r>
              <a:rPr lang="zh-CN" altLang="en-US" sz="2800" dirty="0">
                <a:latin typeface="+mj-ea"/>
                <a:cs typeface="+mj-ea"/>
                <a:sym typeface="+mn-ea"/>
              </a:rPr>
              <a:t>群</a:t>
            </a:r>
            <a:r>
              <a:rPr lang="zh-CN" altLang="en-US" sz="2800" dirty="0">
                <a:latin typeface="+mj-ea"/>
                <a:cs typeface="+mj-ea"/>
              </a:rPr>
              <a:t>咨询：群名</a:t>
            </a:r>
            <a:r>
              <a:rPr lang="en-US" altLang="zh-CN" sz="2800" dirty="0">
                <a:latin typeface="+mj-ea"/>
                <a:cs typeface="+mj-ea"/>
                <a:sym typeface="+mn-ea"/>
              </a:rPr>
              <a:t>“</a:t>
            </a:r>
            <a:r>
              <a:rPr lang="zh-CN" altLang="en-US" sz="2800" dirty="0">
                <a:latin typeface="+mj-ea"/>
                <a:cs typeface="+mj-ea"/>
                <a:sym typeface="+mn-ea"/>
              </a:rPr>
              <a:t>南信大教育在线平台学生使用答疑群</a:t>
            </a:r>
            <a:r>
              <a:rPr lang="en-US" altLang="zh-CN" sz="2800" dirty="0">
                <a:latin typeface="+mj-ea"/>
                <a:cs typeface="+mj-ea"/>
                <a:sym typeface="+mn-ea"/>
              </a:rPr>
              <a:t>”</a:t>
            </a:r>
            <a:r>
              <a:rPr lang="zh-CN" altLang="en-US" sz="2800" dirty="0">
                <a:latin typeface="+mj-ea"/>
                <a:cs typeface="+mj-ea"/>
              </a:rPr>
              <a:t>，群号</a:t>
            </a:r>
            <a:r>
              <a:rPr lang="en-US" altLang="zh-CN" sz="2800" dirty="0">
                <a:latin typeface="+mj-ea"/>
                <a:cs typeface="+mj-ea"/>
              </a:rPr>
              <a:t>893143118</a:t>
            </a:r>
            <a:r>
              <a:rPr lang="zh-CN" altLang="en-US" sz="2800" dirty="0">
                <a:latin typeface="+mj-ea"/>
                <a:cs typeface="+mj-ea"/>
              </a:rPr>
              <a:t>。</a:t>
            </a:r>
            <a:endParaRPr lang="zh-CN" altLang="en-US"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WPS 演示</Application>
  <PresentationFormat>自定义</PresentationFormat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蜗牛</cp:lastModifiedBy>
  <cp:revision>42</cp:revision>
  <dcterms:created xsi:type="dcterms:W3CDTF">2020-01-28T03:15:00Z</dcterms:created>
  <dcterms:modified xsi:type="dcterms:W3CDTF">2020-09-10T11:29:21Z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